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5" r:id="rId3"/>
    <p:sldId id="313" r:id="rId4"/>
    <p:sldId id="297" r:id="rId5"/>
    <p:sldId id="308" r:id="rId6"/>
    <p:sldId id="309" r:id="rId7"/>
    <p:sldId id="312" r:id="rId8"/>
    <p:sldId id="310" r:id="rId9"/>
    <p:sldId id="295" r:id="rId10"/>
    <p:sldId id="296" r:id="rId11"/>
    <p:sldId id="306" r:id="rId12"/>
    <p:sldId id="31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06" autoAdjust="0"/>
  </p:normalViewPr>
  <p:slideViewPr>
    <p:cSldViewPr snapToGrid="0">
      <p:cViewPr varScale="1">
        <p:scale>
          <a:sx n="79" d="100"/>
          <a:sy n="79" d="100"/>
        </p:scale>
        <p:origin x="11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4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끝나는 조건</a:t>
            </a:r>
            <a:endParaRPr lang="en-US" altLang="ko-K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43E6F-8ECA-FFD4-DAF0-15A3565E78C8}"/>
              </a:ext>
            </a:extLst>
          </p:cNvPr>
          <p:cNvSpPr txBox="1"/>
          <p:nvPr/>
        </p:nvSpPr>
        <p:spPr>
          <a:xfrm>
            <a:off x="816864" y="1399848"/>
            <a:ext cx="10570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/>
              <a:t>한 팀이 재료를 먼저 모았을 때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marL="342900" indent="-342900" algn="ctr">
              <a:buAutoNum type="arabicPeriod"/>
            </a:pPr>
            <a:r>
              <a:rPr lang="en-US" altLang="ko-KR" b="1" dirty="0"/>
              <a:t>30</a:t>
            </a:r>
            <a:r>
              <a:rPr lang="ko-KR" altLang="en-US" b="1" dirty="0"/>
              <a:t>일의 시간이 모두 지났을 때 더 많은 재료를 모은 팀이 나왔을 때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899981-6280-E3D2-124E-AF3D48BF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87" y="1938601"/>
            <a:ext cx="4123626" cy="20618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979F91-DF60-ABEB-6D7C-CBC2CA635D60}"/>
              </a:ext>
            </a:extLst>
          </p:cNvPr>
          <p:cNvGrpSpPr/>
          <p:nvPr/>
        </p:nvGrpSpPr>
        <p:grpSpPr>
          <a:xfrm>
            <a:off x="3107258" y="4783645"/>
            <a:ext cx="5977484" cy="1558821"/>
            <a:chOff x="1581556" y="4734877"/>
            <a:chExt cx="5977484" cy="15588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F35B6E3-7D4C-24B9-F6A6-265962A90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556" y="4845696"/>
              <a:ext cx="2372056" cy="14480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E36361-AABA-2278-4D00-8071D0F895C5}"/>
                </a:ext>
              </a:extLst>
            </p:cNvPr>
            <p:cNvSpPr txBox="1"/>
            <p:nvPr/>
          </p:nvSpPr>
          <p:spPr>
            <a:xfrm>
              <a:off x="4169664" y="4734877"/>
              <a:ext cx="99578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 dirty="0"/>
                <a:t>~</a:t>
              </a:r>
              <a:endParaRPr lang="ko-KR" altLang="en-US" sz="8800" b="1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2B56394-9E28-B89B-0C75-68DFF2C6D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1400" y="4799976"/>
              <a:ext cx="2207640" cy="1481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83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224439" cy="224439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224439" cy="224439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207149" cy="207149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224439" cy="224439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6" y="3279504"/>
            <a:ext cx="257504" cy="257504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259384" cy="259384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225414" cy="22541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224439" cy="2244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10040"/>
              </p:ext>
            </p:extLst>
          </p:nvPr>
        </p:nvGraphicFramePr>
        <p:xfrm>
          <a:off x="3156643" y="4761281"/>
          <a:ext cx="631816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제물 재료로 아이템을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개 넣어야 시스템이 발동됩니다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7A8855-9A1A-ECDA-A264-A1D6C0692C0C}"/>
              </a:ext>
            </a:extLst>
          </p:cNvPr>
          <p:cNvGrpSpPr/>
          <p:nvPr/>
        </p:nvGrpSpPr>
        <p:grpSpPr>
          <a:xfrm>
            <a:off x="6960388" y="2168958"/>
            <a:ext cx="3073319" cy="1797628"/>
            <a:chOff x="1427583" y="1564614"/>
            <a:chExt cx="3073319" cy="179762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73FDDFC-0EAC-E3A5-0156-8D6DAC990671}"/>
                </a:ext>
              </a:extLst>
            </p:cNvPr>
            <p:cNvSpPr/>
            <p:nvPr/>
          </p:nvSpPr>
          <p:spPr>
            <a:xfrm>
              <a:off x="1427583" y="1564614"/>
              <a:ext cx="3073319" cy="17976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36003B-A978-F8A9-89FA-EAFC84D65E12}"/>
                </a:ext>
              </a:extLst>
            </p:cNvPr>
            <p:cNvSpPr/>
            <p:nvPr/>
          </p:nvSpPr>
          <p:spPr>
            <a:xfrm>
              <a:off x="1958647" y="1926249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580E31-9DE2-B454-D961-7EEE8BA945F2}"/>
                </a:ext>
              </a:extLst>
            </p:cNvPr>
            <p:cNvSpPr/>
            <p:nvPr/>
          </p:nvSpPr>
          <p:spPr>
            <a:xfrm>
              <a:off x="2806105" y="1918407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792AC9-D8BA-DA49-44E4-4E06EC96260D}"/>
                </a:ext>
              </a:extLst>
            </p:cNvPr>
            <p:cNvSpPr/>
            <p:nvPr/>
          </p:nvSpPr>
          <p:spPr>
            <a:xfrm>
              <a:off x="3630086" y="1926250"/>
              <a:ext cx="325515" cy="3255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075FF0-84CD-9511-5DB7-20CDD3733E69}"/>
                </a:ext>
              </a:extLst>
            </p:cNvPr>
            <p:cNvSpPr txBox="1"/>
            <p:nvPr/>
          </p:nvSpPr>
          <p:spPr>
            <a:xfrm>
              <a:off x="2713216" y="1653910"/>
              <a:ext cx="5878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55DF17-E5B4-8D25-BCD0-BCA42BFB0049}"/>
                </a:ext>
              </a:extLst>
            </p:cNvPr>
            <p:cNvSpPr txBox="1"/>
            <p:nvPr/>
          </p:nvSpPr>
          <p:spPr>
            <a:xfrm>
              <a:off x="1652259" y="243493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버프 확률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A452561-C993-59A8-19FC-CFFDA982F275}"/>
                </a:ext>
              </a:extLst>
            </p:cNvPr>
            <p:cNvGrpSpPr/>
            <p:nvPr/>
          </p:nvGrpSpPr>
          <p:grpSpPr>
            <a:xfrm>
              <a:off x="2359500" y="2477416"/>
              <a:ext cx="1883216" cy="146050"/>
              <a:chOff x="368300" y="1987550"/>
              <a:chExt cx="1883216" cy="14605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8CE8FB6-54DF-43A7-8F99-6F60EA1055CD}"/>
                  </a:ext>
                </a:extLst>
              </p:cNvPr>
              <p:cNvSpPr/>
              <p:nvPr/>
            </p:nvSpPr>
            <p:spPr>
              <a:xfrm>
                <a:off x="3683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D499E12-2376-F611-A226-DD63EF7C9AFD}"/>
                  </a:ext>
                </a:extLst>
              </p:cNvPr>
              <p:cNvSpPr/>
              <p:nvPr/>
            </p:nvSpPr>
            <p:spPr>
              <a:xfrm>
                <a:off x="74295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3BA697F-6374-7915-5AB8-6799A7CB0B77}"/>
                  </a:ext>
                </a:extLst>
              </p:cNvPr>
              <p:cNvSpPr/>
              <p:nvPr/>
            </p:nvSpPr>
            <p:spPr>
              <a:xfrm>
                <a:off x="11176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6324EC7-01E6-0A00-1F04-DF65A924627C}"/>
                  </a:ext>
                </a:extLst>
              </p:cNvPr>
              <p:cNvSpPr/>
              <p:nvPr/>
            </p:nvSpPr>
            <p:spPr>
              <a:xfrm>
                <a:off x="149751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030DEFD-4A71-2FD8-CB66-F0181419E882}"/>
                  </a:ext>
                </a:extLst>
              </p:cNvPr>
              <p:cNvSpPr/>
              <p:nvPr/>
            </p:nvSpPr>
            <p:spPr>
              <a:xfrm>
                <a:off x="1876866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F1AC5A-2A37-F349-171C-EC144DF5128F}"/>
                </a:ext>
              </a:extLst>
            </p:cNvPr>
            <p:cNvSpPr txBox="1"/>
            <p:nvPr/>
          </p:nvSpPr>
          <p:spPr>
            <a:xfrm>
              <a:off x="1766559" y="274106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효과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F8B5ED8-292E-5ED9-0C7D-F6EA9C8AC4CA}"/>
                </a:ext>
              </a:extLst>
            </p:cNvPr>
            <p:cNvSpPr/>
            <p:nvPr/>
          </p:nvSpPr>
          <p:spPr>
            <a:xfrm>
              <a:off x="2358070" y="2738496"/>
              <a:ext cx="1863919" cy="2277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0B91A3B-BF41-24B1-8F7C-92FBFBAC05CA}"/>
                </a:ext>
              </a:extLst>
            </p:cNvPr>
            <p:cNvSpPr/>
            <p:nvPr/>
          </p:nvSpPr>
          <p:spPr>
            <a:xfrm>
              <a:off x="3337271" y="3050697"/>
              <a:ext cx="841324" cy="233493"/>
            </a:xfrm>
            <a:prstGeom prst="roundRect">
              <a:avLst>
                <a:gd name="adj" fmla="val 54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     제물 바치기</a:t>
              </a:r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FC5FAC41-C355-1B31-9BBB-994C9365F923}"/>
                </a:ext>
              </a:extLst>
            </p:cNvPr>
            <p:cNvSpPr/>
            <p:nvPr/>
          </p:nvSpPr>
          <p:spPr>
            <a:xfrm>
              <a:off x="3419156" y="3118985"/>
              <a:ext cx="128588" cy="9048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B7A18-A027-07FD-8C7F-2B4C7C82CADD}"/>
              </a:ext>
            </a:extLst>
          </p:cNvPr>
          <p:cNvSpPr/>
          <p:nvPr/>
        </p:nvSpPr>
        <p:spPr>
          <a:xfrm>
            <a:off x="2514599" y="4870580"/>
            <a:ext cx="6865239" cy="161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13898"/>
              </p:ext>
            </p:extLst>
          </p:nvPr>
        </p:nvGraphicFramePr>
        <p:xfrm>
          <a:off x="7459728" y="1492876"/>
          <a:ext cx="3253260" cy="1934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2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185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5460748" y="1790841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+15%</a:t>
            </a:r>
          </a:p>
          <a:p>
            <a:r>
              <a:rPr lang="en-US" altLang="ko-KR" sz="1100" b="1" dirty="0"/>
              <a:t>2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+20%</a:t>
            </a:r>
          </a:p>
          <a:p>
            <a:r>
              <a:rPr lang="en-US" altLang="ko-KR" sz="1100" b="1" dirty="0"/>
              <a:t>3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+25%</a:t>
            </a:r>
            <a:endParaRPr lang="ko-KR" altLang="en-US" sz="11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6CE29-D8ED-0749-17B4-94987A8A0033}"/>
              </a:ext>
            </a:extLst>
          </p:cNvPr>
          <p:cNvGrpSpPr/>
          <p:nvPr/>
        </p:nvGrpSpPr>
        <p:grpSpPr>
          <a:xfrm>
            <a:off x="2514599" y="3975277"/>
            <a:ext cx="6865238" cy="786242"/>
            <a:chOff x="2027853" y="2006081"/>
            <a:chExt cx="8136294" cy="9318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F8FD24-3B86-7BD3-AA04-9F34701B0F2F}"/>
                </a:ext>
              </a:extLst>
            </p:cNvPr>
            <p:cNvSpPr/>
            <p:nvPr/>
          </p:nvSpPr>
          <p:spPr>
            <a:xfrm>
              <a:off x="2027853" y="2006081"/>
              <a:ext cx="8136294" cy="20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98E600-C31D-2E58-105D-4BFE19F6954D}"/>
                </a:ext>
              </a:extLst>
            </p:cNvPr>
            <p:cNvSpPr/>
            <p:nvPr/>
          </p:nvSpPr>
          <p:spPr>
            <a:xfrm>
              <a:off x="2049299" y="2026916"/>
              <a:ext cx="2401815" cy="174503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563F43-1E5E-D5F3-189D-BC6FF7DBB2BE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6096000" y="2006081"/>
              <a:ext cx="0" cy="205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DDBDDC-ED0E-0BA0-1006-DED3EE462892}"/>
                </a:ext>
              </a:extLst>
            </p:cNvPr>
            <p:cNvSpPr txBox="1"/>
            <p:nvPr/>
          </p:nvSpPr>
          <p:spPr>
            <a:xfrm>
              <a:off x="4034830" y="2536656"/>
              <a:ext cx="798617" cy="40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최소 확률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30%</a:t>
              </a:r>
              <a:endParaRPr lang="ko-KR" altLang="en-US" sz="800" b="1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1F2120-4192-616F-3A1D-6B764AFCA01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4434138" y="2227201"/>
              <a:ext cx="1" cy="30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0BECD7-8E86-821C-DAA5-E42639C6C7BE}"/>
              </a:ext>
            </a:extLst>
          </p:cNvPr>
          <p:cNvSpPr/>
          <p:nvPr/>
        </p:nvSpPr>
        <p:spPr>
          <a:xfrm flipH="1">
            <a:off x="5546191" y="2450660"/>
            <a:ext cx="794509" cy="300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4F27E-EF2D-ED9A-E535-45817903EF8D}"/>
              </a:ext>
            </a:extLst>
          </p:cNvPr>
          <p:cNvSpPr txBox="1"/>
          <p:nvPr/>
        </p:nvSpPr>
        <p:spPr>
          <a:xfrm>
            <a:off x="3196506" y="5053751"/>
            <a:ext cx="560121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b="1" dirty="0"/>
              <a:t>제물 재료로 아이템을 최소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개를 넣어야 시스템이 발동됩니다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단계로 나누어 아무것도 넣지 않았을 때 버프가 나올 확률이 </a:t>
            </a:r>
            <a:r>
              <a:rPr lang="en-US" altLang="ko-KR" sz="1100" b="1" dirty="0"/>
              <a:t>40%</a:t>
            </a:r>
            <a:r>
              <a:rPr lang="ko-KR" altLang="en-US" sz="1100" b="1" dirty="0"/>
              <a:t>에서 </a:t>
            </a:r>
            <a:br>
              <a:rPr lang="en-US" altLang="ko-KR" sz="1100" b="1" dirty="0"/>
            </a:br>
            <a:r>
              <a:rPr lang="en-US" altLang="ko-KR" sz="1100" b="1" dirty="0"/>
              <a:t>1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최소 버프 확률 </a:t>
            </a:r>
            <a:r>
              <a:rPr lang="en-US" altLang="ko-KR" sz="1100" b="1" dirty="0"/>
              <a:t>55%</a:t>
            </a:r>
            <a:br>
              <a:rPr lang="en-US" altLang="ko-KR" sz="1100" b="1" dirty="0"/>
            </a:br>
            <a:r>
              <a:rPr lang="en-US" altLang="ko-KR" sz="1100" b="1" dirty="0"/>
              <a:t>3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최대 버프 확률 </a:t>
            </a:r>
            <a:r>
              <a:rPr lang="en-US" altLang="ko-KR" sz="1100" b="1" dirty="0"/>
              <a:t>85%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전 효과가 </a:t>
            </a:r>
            <a:r>
              <a:rPr lang="ko-KR" altLang="en-US" sz="1100" b="1" dirty="0" err="1"/>
              <a:t>너프</a:t>
            </a:r>
            <a:r>
              <a:rPr lang="ko-KR" altLang="en-US" sz="1100" b="1" dirty="0"/>
              <a:t> 효과였다면 다음 효과 버프 확률 </a:t>
            </a:r>
            <a:r>
              <a:rPr lang="en-US" altLang="ko-KR" sz="1100" b="1" dirty="0"/>
              <a:t>+5%</a:t>
            </a:r>
            <a:r>
              <a:rPr lang="ko-KR" altLang="en-US" sz="1100" b="1" dirty="0"/>
              <a:t>를 합니다</a:t>
            </a:r>
            <a:r>
              <a:rPr lang="en-US" altLang="ko-KR" sz="1100" b="1" dirty="0"/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63FF5D-8780-E50E-3C46-9F09628D4439}"/>
              </a:ext>
            </a:extLst>
          </p:cNvPr>
          <p:cNvGrpSpPr/>
          <p:nvPr/>
        </p:nvGrpSpPr>
        <p:grpSpPr>
          <a:xfrm>
            <a:off x="94726" y="1564614"/>
            <a:ext cx="4406176" cy="2632211"/>
            <a:chOff x="94726" y="1564614"/>
            <a:chExt cx="4406176" cy="263221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D34C6A-30D5-996A-D93C-8D80BB50276A}"/>
                </a:ext>
              </a:extLst>
            </p:cNvPr>
            <p:cNvSpPr/>
            <p:nvPr/>
          </p:nvSpPr>
          <p:spPr>
            <a:xfrm>
              <a:off x="1427583" y="1564614"/>
              <a:ext cx="3073319" cy="17976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42BD0B-4C82-513A-75A5-077133675C9E}"/>
                </a:ext>
              </a:extLst>
            </p:cNvPr>
            <p:cNvSpPr/>
            <p:nvPr/>
          </p:nvSpPr>
          <p:spPr>
            <a:xfrm>
              <a:off x="1958647" y="1926249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87CD75-5F18-3A31-69F5-4C3F2382475B}"/>
                </a:ext>
              </a:extLst>
            </p:cNvPr>
            <p:cNvSpPr/>
            <p:nvPr/>
          </p:nvSpPr>
          <p:spPr>
            <a:xfrm>
              <a:off x="2806105" y="1918407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832A30-C6F3-5A5C-D970-D346A540E0DE}"/>
                </a:ext>
              </a:extLst>
            </p:cNvPr>
            <p:cNvSpPr/>
            <p:nvPr/>
          </p:nvSpPr>
          <p:spPr>
            <a:xfrm>
              <a:off x="3630086" y="1926250"/>
              <a:ext cx="325515" cy="3255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C594BA-7CEA-029B-98A6-E57E6BEDB5C6}"/>
                </a:ext>
              </a:extLst>
            </p:cNvPr>
            <p:cNvSpPr txBox="1"/>
            <p:nvPr/>
          </p:nvSpPr>
          <p:spPr>
            <a:xfrm>
              <a:off x="2713216" y="1653910"/>
              <a:ext cx="5878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21D740-2B28-243D-12CE-97FF62EB5076}"/>
                </a:ext>
              </a:extLst>
            </p:cNvPr>
            <p:cNvSpPr txBox="1"/>
            <p:nvPr/>
          </p:nvSpPr>
          <p:spPr>
            <a:xfrm>
              <a:off x="1652259" y="243493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버프 확률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3D0C69E-2EB3-BAE0-DDA2-2D9C1138BF95}"/>
                </a:ext>
              </a:extLst>
            </p:cNvPr>
            <p:cNvGrpSpPr/>
            <p:nvPr/>
          </p:nvGrpSpPr>
          <p:grpSpPr>
            <a:xfrm>
              <a:off x="2359500" y="2477416"/>
              <a:ext cx="1883216" cy="146050"/>
              <a:chOff x="368300" y="1987550"/>
              <a:chExt cx="1883216" cy="14605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3608181-258B-3E03-AFCD-B2138D086AEF}"/>
                  </a:ext>
                </a:extLst>
              </p:cNvPr>
              <p:cNvSpPr/>
              <p:nvPr/>
            </p:nvSpPr>
            <p:spPr>
              <a:xfrm>
                <a:off x="3683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1EDACF-C02D-ABCF-D328-708E953A9CDF}"/>
                  </a:ext>
                </a:extLst>
              </p:cNvPr>
              <p:cNvSpPr/>
              <p:nvPr/>
            </p:nvSpPr>
            <p:spPr>
              <a:xfrm>
                <a:off x="74295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0249FA-8A67-6D9F-C473-E8574A752C9F}"/>
                  </a:ext>
                </a:extLst>
              </p:cNvPr>
              <p:cNvSpPr/>
              <p:nvPr/>
            </p:nvSpPr>
            <p:spPr>
              <a:xfrm>
                <a:off x="11176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1695E4D-8164-0B48-A980-F9CE36280C41}"/>
                  </a:ext>
                </a:extLst>
              </p:cNvPr>
              <p:cNvSpPr/>
              <p:nvPr/>
            </p:nvSpPr>
            <p:spPr>
              <a:xfrm>
                <a:off x="149751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9DF0BCC-B31D-7BDA-F6BE-3BF16FADB59B}"/>
                  </a:ext>
                </a:extLst>
              </p:cNvPr>
              <p:cNvSpPr/>
              <p:nvPr/>
            </p:nvSpPr>
            <p:spPr>
              <a:xfrm>
                <a:off x="1876866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189EF5-DABD-9B2F-3BE9-005F3CC535BB}"/>
                </a:ext>
              </a:extLst>
            </p:cNvPr>
            <p:cNvSpPr txBox="1"/>
            <p:nvPr/>
          </p:nvSpPr>
          <p:spPr>
            <a:xfrm>
              <a:off x="1766559" y="274106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C6BFEF-AA2F-D40E-756F-FE1BD20F3E8D}"/>
                </a:ext>
              </a:extLst>
            </p:cNvPr>
            <p:cNvSpPr/>
            <p:nvPr/>
          </p:nvSpPr>
          <p:spPr>
            <a:xfrm>
              <a:off x="2358070" y="2738496"/>
              <a:ext cx="1863919" cy="2277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A9376C4-B88C-A03D-A574-9B119C38120E}"/>
                </a:ext>
              </a:extLst>
            </p:cNvPr>
            <p:cNvSpPr/>
            <p:nvPr/>
          </p:nvSpPr>
          <p:spPr>
            <a:xfrm>
              <a:off x="3337271" y="3050697"/>
              <a:ext cx="841324" cy="233493"/>
            </a:xfrm>
            <a:prstGeom prst="roundRect">
              <a:avLst>
                <a:gd name="adj" fmla="val 54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     제물 바치기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CC541F98-C2DB-40F1-9632-3D93830ACF32}"/>
                </a:ext>
              </a:extLst>
            </p:cNvPr>
            <p:cNvSpPr/>
            <p:nvPr/>
          </p:nvSpPr>
          <p:spPr>
            <a:xfrm>
              <a:off x="3419156" y="3118985"/>
              <a:ext cx="128588" cy="9048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441307-3401-DBFD-C46C-23070696FF84}"/>
                </a:ext>
              </a:extLst>
            </p:cNvPr>
            <p:cNvSpPr/>
            <p:nvPr/>
          </p:nvSpPr>
          <p:spPr>
            <a:xfrm>
              <a:off x="94726" y="3969104"/>
              <a:ext cx="1863919" cy="22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이동속도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-10%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C7E319-4857-5409-054F-2C9014C652CB}"/>
              </a:ext>
            </a:extLst>
          </p:cNvPr>
          <p:cNvSpPr/>
          <p:nvPr/>
        </p:nvSpPr>
        <p:spPr>
          <a:xfrm>
            <a:off x="94727" y="3496156"/>
            <a:ext cx="1863919" cy="2277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이동속도 </a:t>
            </a:r>
            <a:r>
              <a:rPr lang="en-US" altLang="ko-KR" sz="700" b="1" dirty="0">
                <a:solidFill>
                  <a:schemeClr val="tx1"/>
                </a:solidFill>
              </a:rPr>
              <a:t>+10%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CB505-23CF-6079-04BD-7FA2F317BA6F}"/>
              </a:ext>
            </a:extLst>
          </p:cNvPr>
          <p:cNvSpPr txBox="1"/>
          <p:nvPr/>
        </p:nvSpPr>
        <p:spPr>
          <a:xfrm>
            <a:off x="501541" y="3730407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버프효과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 </a:t>
            </a:r>
            <a:r>
              <a:rPr lang="ko-KR" altLang="en-US" sz="800" b="1" dirty="0"/>
              <a:t>파란색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20BAA8-814A-D498-639E-4296DC9CB639}"/>
              </a:ext>
            </a:extLst>
          </p:cNvPr>
          <p:cNvSpPr txBox="1"/>
          <p:nvPr/>
        </p:nvSpPr>
        <p:spPr>
          <a:xfrm>
            <a:off x="504453" y="420743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너프효과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 </a:t>
            </a:r>
            <a:r>
              <a:rPr lang="ko-KR" altLang="en-US" sz="800" b="1" dirty="0"/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42212"/>
              </p:ext>
            </p:extLst>
          </p:nvPr>
        </p:nvGraphicFramePr>
        <p:xfrm>
          <a:off x="2886952" y="4764126"/>
          <a:ext cx="6229037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71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46642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830795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1987729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많은 캐릭터가 들어가면 더 빠르게 해당 팀의 게이지가 빨리 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BF1A99-E8E8-2656-AD7C-6B20C334A238}"/>
              </a:ext>
            </a:extLst>
          </p:cNvPr>
          <p:cNvGrpSpPr/>
          <p:nvPr/>
        </p:nvGrpSpPr>
        <p:grpSpPr>
          <a:xfrm>
            <a:off x="8586699" y="2518348"/>
            <a:ext cx="876378" cy="36599"/>
            <a:chOff x="7282112" y="1894250"/>
            <a:chExt cx="3142429" cy="1587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C33DC96-68DB-C2A8-12E4-CE0A25B353E9}"/>
                </a:ext>
              </a:extLst>
            </p:cNvPr>
            <p:cNvSpPr/>
            <p:nvPr/>
          </p:nvSpPr>
          <p:spPr>
            <a:xfrm>
              <a:off x="7282112" y="1894250"/>
              <a:ext cx="3142429" cy="15879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E079E11-C1B7-A9DD-9856-6B7E6FE8B9FC}"/>
                </a:ext>
              </a:extLst>
            </p:cNvPr>
            <p:cNvSpPr/>
            <p:nvPr/>
          </p:nvSpPr>
          <p:spPr>
            <a:xfrm>
              <a:off x="7319457" y="1918833"/>
              <a:ext cx="1860545" cy="12466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666</Words>
  <Application>Microsoft Office PowerPoint</Application>
  <PresentationFormat>와이드스크린</PresentationFormat>
  <Paragraphs>238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17</cp:revision>
  <dcterms:created xsi:type="dcterms:W3CDTF">2022-06-16T07:04:32Z</dcterms:created>
  <dcterms:modified xsi:type="dcterms:W3CDTF">2022-07-19T06:35:38Z</dcterms:modified>
</cp:coreProperties>
</file>